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8" r:id="rId4"/>
    <p:sldId id="269" r:id="rId5"/>
    <p:sldId id="271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28" autoAdjust="0"/>
  </p:normalViewPr>
  <p:slideViewPr>
    <p:cSldViewPr snapToGrid="0">
      <p:cViewPr varScale="1">
        <p:scale>
          <a:sx n="76" d="100"/>
          <a:sy n="76" d="100"/>
        </p:scale>
        <p:origin x="-90" y="-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810" y="1646296"/>
            <a:ext cx="3822700" cy="2540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17703" y="5826954"/>
            <a:ext cx="6790448" cy="588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ADVOCATE • EDUCATE • CELEBRATE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" y="5117629"/>
            <a:ext cx="2152037" cy="1429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019" y="247762"/>
            <a:ext cx="8643526" cy="88429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SDCBC BOARD Of Directors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778" y="5986878"/>
            <a:ext cx="6790448" cy="5888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ADVOCATE • EDUCATE • CELEBRATE</a:t>
            </a:r>
            <a:endParaRPr lang="en-US" sz="2400" dirty="0"/>
          </a:p>
        </p:txBody>
      </p:sp>
      <p:pic>
        <p:nvPicPr>
          <p:cNvPr id="6" name="Picture 5" descr="_BTN0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28" y="1246892"/>
            <a:ext cx="7027333" cy="46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" y="5117629"/>
            <a:ext cx="2152037" cy="1429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27005" y="197556"/>
            <a:ext cx="8643526" cy="88429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ADVOCACY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778" y="5986878"/>
            <a:ext cx="6790448" cy="5888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ADVOCATE • EDUCATE • CELEBRATE</a:t>
            </a:r>
            <a:endParaRPr lang="en-US" sz="2400" dirty="0"/>
          </a:p>
        </p:txBody>
      </p:sp>
      <p:pic>
        <p:nvPicPr>
          <p:cNvPr id="5122" name="Picture 2" descr="C:\Users\Andy\Pictures\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53" y="1178327"/>
            <a:ext cx="2433858" cy="36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y\Pictures\Coronado Bike Ride.10-17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17" y="3693404"/>
            <a:ext cx="3106453" cy="16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5" y="998247"/>
            <a:ext cx="3256962" cy="244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44" y="3414834"/>
            <a:ext cx="3219722" cy="241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14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SDCBC ADVOCACY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Membership (updates)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E-News, letters, social media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Campaigns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E-Mail Advocacy ALERTS (calls to action via Council Dist., Planning Group, City, etc.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Advocacy Committee (2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Wednesday of Month – Courier Collective)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Regional Bike Walk Alliance </a:t>
            </a:r>
          </a:p>
          <a:p>
            <a:r>
              <a:rPr lang="en-US" dirty="0">
                <a:solidFill>
                  <a:schemeClr val="tx1"/>
                </a:solidFill>
              </a:rPr>
              <a:t>Bicycle Clubs (Council of Clubs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Media opportunities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Events – Bike The Bay, Tour de Fat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CicloSDias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AutoShape 7" descr="Image result for people for bike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73" y="7937"/>
            <a:ext cx="2542066" cy="16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3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14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LOCAL/REGIONAL ADVOCACY RESOURCES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SANDAG Board, Transportation and Active </a:t>
            </a:r>
            <a:r>
              <a:rPr lang="en-US" dirty="0">
                <a:solidFill>
                  <a:schemeClr val="tx1"/>
                </a:solidFill>
              </a:rPr>
              <a:t>Transportation Working </a:t>
            </a:r>
            <a:r>
              <a:rPr lang="en-US" dirty="0" smtClean="0">
                <a:solidFill>
                  <a:schemeClr val="tx1"/>
                </a:solidFill>
              </a:rPr>
              <a:t>Group (Public meetings)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Caltrans BPAC</a:t>
            </a:r>
          </a:p>
          <a:p>
            <a:r>
              <a:rPr lang="en-US" dirty="0">
                <a:solidFill>
                  <a:schemeClr val="tx1"/>
                </a:solidFill>
              </a:rPr>
              <a:t>Local Bicycle Advisory Committees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AutoShape 7" descr="Image result for people for bike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73" y="7937"/>
            <a:ext cx="2542066" cy="16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3" y="4875637"/>
            <a:ext cx="2825726" cy="9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2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954" y="173694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State/National Advocacy Resources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Andy\Documents\leagu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58" y="3100260"/>
            <a:ext cx="163024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4" y="3465472"/>
            <a:ext cx="3200400" cy="704850"/>
          </a:xfrm>
          <a:prstGeom prst="rect">
            <a:avLst/>
          </a:prstGeom>
        </p:spPr>
      </p:pic>
      <p:sp>
        <p:nvSpPr>
          <p:cNvPr id="4" name="AutoShape 7" descr="Image result for people for bike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90" y="3201128"/>
            <a:ext cx="1840902" cy="15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46" y="160338"/>
            <a:ext cx="2542066" cy="16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7" y="4960307"/>
            <a:ext cx="1625717" cy="1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89" y="5015249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506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109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PowerPoint Presentation</vt:lpstr>
      <vt:lpstr>SDCBC BOARD Of Directors </vt:lpstr>
      <vt:lpstr>ADVOCACY</vt:lpstr>
      <vt:lpstr>    </vt:lpstr>
      <vt:lpstr>    </vt:lpstr>
      <vt:lpstr> State/National Advocacy Resources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Windows User</cp:lastModifiedBy>
  <cp:revision>27</cp:revision>
  <dcterms:created xsi:type="dcterms:W3CDTF">2015-12-09T18:37:17Z</dcterms:created>
  <dcterms:modified xsi:type="dcterms:W3CDTF">2017-02-02T22:45:08Z</dcterms:modified>
</cp:coreProperties>
</file>