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2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49FD-6908-4435-8E7A-C26973AFB46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6DB3-6A2A-4D6B-B0BA-D2A7FF5C4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23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49FD-6908-4435-8E7A-C26973AFB46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6DB3-6A2A-4D6B-B0BA-D2A7FF5C4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0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49FD-6908-4435-8E7A-C26973AFB46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6DB3-6A2A-4D6B-B0BA-D2A7FF5C4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49FD-6908-4435-8E7A-C26973AFB46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6DB3-6A2A-4D6B-B0BA-D2A7FF5C4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6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49FD-6908-4435-8E7A-C26973AFB46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6DB3-6A2A-4D6B-B0BA-D2A7FF5C4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59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49FD-6908-4435-8E7A-C26973AFB46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6DB3-6A2A-4D6B-B0BA-D2A7FF5C4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48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49FD-6908-4435-8E7A-C26973AFB46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6DB3-6A2A-4D6B-B0BA-D2A7FF5C4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17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49FD-6908-4435-8E7A-C26973AFB46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6DB3-6A2A-4D6B-B0BA-D2A7FF5C4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17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49FD-6908-4435-8E7A-C26973AFB46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6DB3-6A2A-4D6B-B0BA-D2A7FF5C4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97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49FD-6908-4435-8E7A-C26973AFB46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6DB3-6A2A-4D6B-B0BA-D2A7FF5C4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2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49FD-6908-4435-8E7A-C26973AFB46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6DB3-6A2A-4D6B-B0BA-D2A7FF5C4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05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349FD-6908-4435-8E7A-C26973AFB46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A6DB3-6A2A-4D6B-B0BA-D2A7FF5C4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0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46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66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51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61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39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07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99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95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75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12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17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71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</dc:creator>
  <cp:lastModifiedBy>Katie</cp:lastModifiedBy>
  <cp:revision>1</cp:revision>
  <dcterms:created xsi:type="dcterms:W3CDTF">2017-02-06T18:38:04Z</dcterms:created>
  <dcterms:modified xsi:type="dcterms:W3CDTF">2017-02-06T18:38:17Z</dcterms:modified>
</cp:coreProperties>
</file>